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76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islan logo vectorizado recortado(20261014-15322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29184"/>
            <a:ext cx="1504874" cy="109728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287000" y="438912"/>
            <a:ext cx="3977639" cy="786384"/>
          </a:xfrm>
          <a:prstGeom prst="roundRect">
            <a:avLst/>
          </a:prstGeom>
          <a:solidFill>
            <a:srgbClr val="6F3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497312" y="576072"/>
            <a:ext cx="3566160" cy="50292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ORGANIGRAMA</a:t>
            </a:r>
          </a:p>
          <a:p>
            <a:pPr algn="l">
              <a:spcAft>
                <a:spcPts val="2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ESTRUCTURAL DE LA ENTIDAD</a:t>
            </a:r>
          </a:p>
        </p:txBody>
      </p:sp>
      <p:sp>
        <p:nvSpPr>
          <p:cNvPr id="5" name="Oval 4"/>
          <p:cNvSpPr/>
          <p:nvPr/>
        </p:nvSpPr>
        <p:spPr>
          <a:xfrm>
            <a:off x="4206240" y="475488"/>
            <a:ext cx="1901952" cy="1901952"/>
          </a:xfrm>
          <a:prstGeom prst="ellipse">
            <a:avLst/>
          </a:prstGeom>
          <a:solidFill>
            <a:srgbClr val="FFFFFF"/>
          </a:solidFill>
          <a:ln w="88900">
            <a:solidFill>
              <a:srgbClr val="A88A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43400" y="1088136"/>
            <a:ext cx="1627632" cy="676656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800" b="1">
                <a:solidFill>
                  <a:srgbClr val="553576"/>
                </a:solidFill>
                <a:latin typeface="Aptos"/>
              </a:defRPr>
            </a:pPr>
            <a:r>
              <a:t>JUNTA</a:t>
            </a:r>
          </a:p>
          <a:p>
            <a:pPr algn="ctr">
              <a:spcAft>
                <a:spcPts val="200"/>
              </a:spcAft>
              <a:defRPr sz="1800" b="1">
                <a:solidFill>
                  <a:srgbClr val="553576"/>
                </a:solidFill>
                <a:latin typeface="Aptos"/>
              </a:defRPr>
            </a:pPr>
            <a:r>
              <a:t>DIRECTIVA</a:t>
            </a:r>
          </a:p>
        </p:txBody>
      </p:sp>
      <p:sp>
        <p:nvSpPr>
          <p:cNvPr id="7" name="Oval 6"/>
          <p:cNvSpPr/>
          <p:nvPr/>
        </p:nvSpPr>
        <p:spPr>
          <a:xfrm>
            <a:off x="7040880" y="475488"/>
            <a:ext cx="1901952" cy="1901952"/>
          </a:xfrm>
          <a:prstGeom prst="ellipse">
            <a:avLst/>
          </a:prstGeom>
          <a:solidFill>
            <a:srgbClr val="FFFFFF"/>
          </a:solidFill>
          <a:ln w="88900">
            <a:solidFill>
              <a:srgbClr val="7F83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78040" y="1088136"/>
            <a:ext cx="1627632" cy="676656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800" b="1">
                <a:solidFill>
                  <a:srgbClr val="553576"/>
                </a:solidFill>
                <a:latin typeface="Aptos"/>
              </a:defRPr>
            </a:pPr>
            <a:r>
              <a:t>DIRECCIÓN-</a:t>
            </a:r>
          </a:p>
          <a:p>
            <a:pPr algn="ctr">
              <a:spcAft>
                <a:spcPts val="200"/>
              </a:spcAft>
              <a:defRPr sz="1800" b="1">
                <a:solidFill>
                  <a:srgbClr val="553576"/>
                </a:solidFill>
                <a:latin typeface="Aptos"/>
              </a:defRPr>
            </a:pPr>
            <a:r>
              <a:t>GERENCIA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108192" y="1417320"/>
            <a:ext cx="932688" cy="0"/>
          </a:xfrm>
          <a:prstGeom prst="line">
            <a:avLst/>
          </a:prstGeom>
          <a:ln w="20320">
            <a:solidFill>
              <a:srgbClr val="77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991856" y="2377440"/>
            <a:ext cx="0" cy="237744"/>
          </a:xfrm>
          <a:prstGeom prst="line">
            <a:avLst/>
          </a:prstGeom>
          <a:ln w="17780">
            <a:solidFill>
              <a:srgbClr val="8377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554480" y="2615184"/>
            <a:ext cx="11567160" cy="0"/>
          </a:xfrm>
          <a:prstGeom prst="line">
            <a:avLst/>
          </a:prstGeom>
          <a:ln w="17780">
            <a:solidFill>
              <a:srgbClr val="8377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536192" y="2615184"/>
            <a:ext cx="0" cy="301752"/>
          </a:xfrm>
          <a:prstGeom prst="line">
            <a:avLst/>
          </a:prstGeom>
          <a:ln w="17780">
            <a:solidFill>
              <a:srgbClr val="8377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92608" y="2907792"/>
            <a:ext cx="2542032" cy="2926080"/>
          </a:xfrm>
          <a:prstGeom prst="roundRect">
            <a:avLst/>
          </a:prstGeom>
          <a:solidFill>
            <a:srgbClr val="F4EF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92608" y="2907792"/>
            <a:ext cx="2542032" cy="758952"/>
          </a:xfrm>
          <a:prstGeom prst="roundRect">
            <a:avLst/>
          </a:prstGeom>
          <a:solidFill>
            <a:srgbClr val="815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02336" y="3072384"/>
            <a:ext cx="2322576" cy="47548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420" b="1">
                <a:solidFill>
                  <a:srgbClr val="FFFFFF"/>
                </a:solidFill>
                <a:latin typeface="Aptos"/>
              </a:defRPr>
            </a:pPr>
            <a:r>
              <a:t>SOCIEDAD,</a:t>
            </a:r>
          </a:p>
          <a:p>
            <a:pPr algn="ctr">
              <a:spcAft>
                <a:spcPts val="200"/>
              </a:spcAft>
              <a:defRPr sz="1420" b="1">
                <a:solidFill>
                  <a:srgbClr val="FFFFFF"/>
                </a:solidFill>
                <a:latin typeface="Aptos"/>
              </a:defRPr>
            </a:pPr>
            <a:r>
              <a:t>INNOVACIÓN Y PROYECTOS</a:t>
            </a:r>
          </a:p>
        </p:txBody>
      </p:sp>
      <p:sp>
        <p:nvSpPr>
          <p:cNvPr id="16" name="Oval 15"/>
          <p:cNvSpPr/>
          <p:nvPr/>
        </p:nvSpPr>
        <p:spPr>
          <a:xfrm>
            <a:off x="457200" y="3968496"/>
            <a:ext cx="82296" cy="82296"/>
          </a:xfrm>
          <a:prstGeom prst="ellipse">
            <a:avLst/>
          </a:prstGeom>
          <a:solidFill>
            <a:srgbClr val="815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0936" y="3858768"/>
            <a:ext cx="2057400" cy="38404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Departamento de Calidad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4471416"/>
            <a:ext cx="82296" cy="82296"/>
          </a:xfrm>
          <a:prstGeom prst="ellipse">
            <a:avLst/>
          </a:prstGeom>
          <a:solidFill>
            <a:srgbClr val="815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0936" y="4361688"/>
            <a:ext cx="2057400" cy="38404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Departamento de Proyectos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" y="4974336"/>
            <a:ext cx="82296" cy="82296"/>
          </a:xfrm>
          <a:prstGeom prst="ellipse">
            <a:avLst/>
          </a:prstGeom>
          <a:solidFill>
            <a:srgbClr val="8151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0936" y="4864607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Departamento de Comunicación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4425696" y="2615184"/>
            <a:ext cx="0" cy="301752"/>
          </a:xfrm>
          <a:prstGeom prst="line">
            <a:avLst/>
          </a:prstGeom>
          <a:ln w="17780">
            <a:solidFill>
              <a:srgbClr val="8377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3182112" y="2907792"/>
            <a:ext cx="2542032" cy="2926080"/>
          </a:xfrm>
          <a:prstGeom prst="roundRect">
            <a:avLst/>
          </a:prstGeom>
          <a:solidFill>
            <a:srgbClr val="F4F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182112" y="2907792"/>
            <a:ext cx="2542032" cy="758952"/>
          </a:xfrm>
          <a:prstGeom prst="roundRect">
            <a:avLst/>
          </a:prstGeom>
          <a:solidFill>
            <a:srgbClr val="A68A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291840" y="3072384"/>
            <a:ext cx="2322576" cy="47548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420" b="1">
                <a:solidFill>
                  <a:srgbClr val="FFFFFF"/>
                </a:solidFill>
                <a:latin typeface="Aptos"/>
              </a:defRPr>
            </a:pPr>
            <a:r>
              <a:t>ÁREA DE RECURSOS</a:t>
            </a:r>
          </a:p>
        </p:txBody>
      </p:sp>
      <p:sp>
        <p:nvSpPr>
          <p:cNvPr id="26" name="Oval 25"/>
          <p:cNvSpPr/>
          <p:nvPr/>
        </p:nvSpPr>
        <p:spPr>
          <a:xfrm>
            <a:off x="3346704" y="3968496"/>
            <a:ext cx="82296" cy="82296"/>
          </a:xfrm>
          <a:prstGeom prst="ellipse">
            <a:avLst/>
          </a:prstGeom>
          <a:solidFill>
            <a:srgbClr val="A68A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520440" y="3858768"/>
            <a:ext cx="2057400" cy="38404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Departamento de Personas</a:t>
            </a:r>
          </a:p>
        </p:txBody>
      </p:sp>
      <p:sp>
        <p:nvSpPr>
          <p:cNvPr id="28" name="Oval 27"/>
          <p:cNvSpPr/>
          <p:nvPr/>
        </p:nvSpPr>
        <p:spPr>
          <a:xfrm>
            <a:off x="3346704" y="4471416"/>
            <a:ext cx="82296" cy="82296"/>
          </a:xfrm>
          <a:prstGeom prst="ellipse">
            <a:avLst/>
          </a:prstGeom>
          <a:solidFill>
            <a:srgbClr val="A68A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520440" y="4361688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Departamento Económico-Financiero</a:t>
            </a:r>
          </a:p>
        </p:txBody>
      </p:sp>
      <p:sp>
        <p:nvSpPr>
          <p:cNvPr id="30" name="Oval 29"/>
          <p:cNvSpPr/>
          <p:nvPr/>
        </p:nvSpPr>
        <p:spPr>
          <a:xfrm>
            <a:off x="3346704" y="5193792"/>
            <a:ext cx="82296" cy="82296"/>
          </a:xfrm>
          <a:prstGeom prst="ellipse">
            <a:avLst/>
          </a:prstGeom>
          <a:solidFill>
            <a:srgbClr val="A68A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520440" y="5084064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Departamento de Servicios Generales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315200" y="2615184"/>
            <a:ext cx="0" cy="301752"/>
          </a:xfrm>
          <a:prstGeom prst="line">
            <a:avLst/>
          </a:prstGeom>
          <a:ln w="17780">
            <a:solidFill>
              <a:srgbClr val="8377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6071616" y="2907792"/>
            <a:ext cx="2542032" cy="2926080"/>
          </a:xfrm>
          <a:prstGeom prst="roundRect">
            <a:avLst/>
          </a:prstGeom>
          <a:solidFill>
            <a:srgbClr val="FA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6071616" y="2907792"/>
            <a:ext cx="2542032" cy="758952"/>
          </a:xfrm>
          <a:prstGeom prst="roundRect">
            <a:avLst/>
          </a:prstGeom>
          <a:solidFill>
            <a:srgbClr val="C78C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181344" y="3072384"/>
            <a:ext cx="2322576" cy="47548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420" b="1">
                <a:solidFill>
                  <a:srgbClr val="FFFFFF"/>
                </a:solidFill>
                <a:latin typeface="Aptos"/>
              </a:defRPr>
            </a:pPr>
            <a:r>
              <a:t>ÁREA ALOJAMIENTO</a:t>
            </a:r>
          </a:p>
        </p:txBody>
      </p:sp>
      <p:sp>
        <p:nvSpPr>
          <p:cNvPr id="36" name="Oval 35"/>
          <p:cNvSpPr/>
          <p:nvPr/>
        </p:nvSpPr>
        <p:spPr>
          <a:xfrm>
            <a:off x="6236207" y="3968496"/>
            <a:ext cx="82296" cy="82296"/>
          </a:xfrm>
          <a:prstGeom prst="ellipse">
            <a:avLst/>
          </a:prstGeom>
          <a:solidFill>
            <a:srgbClr val="C78C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409944" y="3858768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Hogares (centro residencial)</a:t>
            </a:r>
          </a:p>
        </p:txBody>
      </p:sp>
      <p:sp>
        <p:nvSpPr>
          <p:cNvPr id="38" name="Oval 37"/>
          <p:cNvSpPr/>
          <p:nvPr/>
        </p:nvSpPr>
        <p:spPr>
          <a:xfrm>
            <a:off x="6236207" y="4690872"/>
            <a:ext cx="82296" cy="82296"/>
          </a:xfrm>
          <a:prstGeom prst="ellipse">
            <a:avLst/>
          </a:prstGeom>
          <a:solidFill>
            <a:srgbClr val="C78C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409944" y="4581144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Viviendas en la comunidad (hogares funcionales)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204704" y="2615184"/>
            <a:ext cx="0" cy="301752"/>
          </a:xfrm>
          <a:prstGeom prst="line">
            <a:avLst/>
          </a:prstGeom>
          <a:ln w="17780">
            <a:solidFill>
              <a:srgbClr val="8377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8961120" y="2907792"/>
            <a:ext cx="2542032" cy="2926080"/>
          </a:xfrm>
          <a:prstGeom prst="roundRect">
            <a:avLst/>
          </a:prstGeom>
          <a:solidFill>
            <a:srgbClr val="EE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8961120" y="2907792"/>
            <a:ext cx="2542032" cy="758952"/>
          </a:xfrm>
          <a:prstGeom prst="roundRect">
            <a:avLst/>
          </a:prstGeom>
          <a:solidFill>
            <a:srgbClr val="76AC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070848" y="3072384"/>
            <a:ext cx="2322576" cy="47548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420" b="1">
                <a:solidFill>
                  <a:srgbClr val="FFFFFF"/>
                </a:solidFill>
                <a:latin typeface="Aptos"/>
              </a:defRPr>
            </a:pPr>
            <a:r>
              <a:t>ÁREA SOCIAL</a:t>
            </a:r>
          </a:p>
        </p:txBody>
      </p:sp>
      <p:sp>
        <p:nvSpPr>
          <p:cNvPr id="44" name="Oval 43"/>
          <p:cNvSpPr/>
          <p:nvPr/>
        </p:nvSpPr>
        <p:spPr>
          <a:xfrm>
            <a:off x="9125712" y="3968496"/>
            <a:ext cx="82296" cy="82296"/>
          </a:xfrm>
          <a:prstGeom prst="ellipse">
            <a:avLst/>
          </a:prstGeom>
          <a:solidFill>
            <a:srgbClr val="76AC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299448" y="3858768"/>
            <a:ext cx="2057400" cy="38404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Atención Temprana</a:t>
            </a:r>
          </a:p>
        </p:txBody>
      </p:sp>
      <p:sp>
        <p:nvSpPr>
          <p:cNvPr id="46" name="Oval 45"/>
          <p:cNvSpPr/>
          <p:nvPr/>
        </p:nvSpPr>
        <p:spPr>
          <a:xfrm>
            <a:off x="9125712" y="4471416"/>
            <a:ext cx="82296" cy="82296"/>
          </a:xfrm>
          <a:prstGeom prst="ellipse">
            <a:avLst/>
          </a:prstGeom>
          <a:solidFill>
            <a:srgbClr val="76AC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299448" y="4361688"/>
            <a:ext cx="2057400" cy="38404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Centro de Día</a:t>
            </a:r>
          </a:p>
        </p:txBody>
      </p:sp>
      <p:sp>
        <p:nvSpPr>
          <p:cNvPr id="48" name="Oval 47"/>
          <p:cNvSpPr/>
          <p:nvPr/>
        </p:nvSpPr>
        <p:spPr>
          <a:xfrm>
            <a:off x="9125712" y="4974336"/>
            <a:ext cx="82296" cy="82296"/>
          </a:xfrm>
          <a:prstGeom prst="ellipse">
            <a:avLst/>
          </a:prstGeom>
          <a:solidFill>
            <a:srgbClr val="76AC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9299448" y="4864607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Servicio de Conciliación de Vida Familiar y Social</a:t>
            </a:r>
          </a:p>
        </p:txBody>
      </p:sp>
      <p:sp>
        <p:nvSpPr>
          <p:cNvPr id="50" name="Oval 49"/>
          <p:cNvSpPr/>
          <p:nvPr/>
        </p:nvSpPr>
        <p:spPr>
          <a:xfrm>
            <a:off x="9125712" y="5413690"/>
            <a:ext cx="82296" cy="82296"/>
          </a:xfrm>
          <a:prstGeom prst="ellipse">
            <a:avLst/>
          </a:prstGeom>
          <a:solidFill>
            <a:srgbClr val="76AC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299448" y="5303961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rPr dirty="0"/>
              <a:t>Servicio de Piscina </a:t>
            </a:r>
            <a:r>
              <a:rPr dirty="0" err="1"/>
              <a:t>Terapéutica</a:t>
            </a:r>
            <a:endParaRPr dirty="0"/>
          </a:p>
        </p:txBody>
      </p:sp>
      <p:cxnSp>
        <p:nvCxnSpPr>
          <p:cNvPr id="52" name="Connector 51"/>
          <p:cNvCxnSpPr/>
          <p:nvPr/>
        </p:nvCxnSpPr>
        <p:spPr>
          <a:xfrm>
            <a:off x="13094208" y="2615184"/>
            <a:ext cx="0" cy="301752"/>
          </a:xfrm>
          <a:prstGeom prst="line">
            <a:avLst/>
          </a:prstGeom>
          <a:ln w="17780">
            <a:solidFill>
              <a:srgbClr val="8377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11850624" y="2907792"/>
            <a:ext cx="2542032" cy="2926080"/>
          </a:xfrm>
          <a:prstGeom prst="roundRect">
            <a:avLst/>
          </a:prstGeom>
          <a:solidFill>
            <a:srgbClr val="ED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11850624" y="2907792"/>
            <a:ext cx="2542032" cy="758952"/>
          </a:xfrm>
          <a:prstGeom prst="roundRect">
            <a:avLst/>
          </a:prstGeom>
          <a:solidFill>
            <a:srgbClr val="56B7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11960352" y="3072384"/>
            <a:ext cx="2322576" cy="47548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420" b="1">
                <a:solidFill>
                  <a:srgbClr val="FFFFFF"/>
                </a:solidFill>
                <a:latin typeface="Aptos"/>
              </a:defRPr>
            </a:pPr>
            <a:r>
              <a:t>ÁREA DE EMPLEO</a:t>
            </a:r>
          </a:p>
        </p:txBody>
      </p:sp>
      <p:sp>
        <p:nvSpPr>
          <p:cNvPr id="56" name="Oval 55"/>
          <p:cNvSpPr/>
          <p:nvPr/>
        </p:nvSpPr>
        <p:spPr>
          <a:xfrm>
            <a:off x="12015216" y="3968496"/>
            <a:ext cx="82296" cy="82296"/>
          </a:xfrm>
          <a:prstGeom prst="ellipse">
            <a:avLst/>
          </a:prstGeom>
          <a:solidFill>
            <a:srgbClr val="56B7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12188952" y="3858768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Centro Especial de Empleo GREVISLAN</a:t>
            </a:r>
          </a:p>
        </p:txBody>
      </p:sp>
      <p:sp>
        <p:nvSpPr>
          <p:cNvPr id="58" name="Oval 57"/>
          <p:cNvSpPr/>
          <p:nvPr/>
        </p:nvSpPr>
        <p:spPr>
          <a:xfrm>
            <a:off x="12015216" y="4690872"/>
            <a:ext cx="82296" cy="82296"/>
          </a:xfrm>
          <a:prstGeom prst="ellipse">
            <a:avLst/>
          </a:prstGeom>
          <a:solidFill>
            <a:srgbClr val="56B7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12188952" y="4581144"/>
            <a:ext cx="2057400" cy="384048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Centro Ocupacional</a:t>
            </a:r>
          </a:p>
        </p:txBody>
      </p:sp>
      <p:sp>
        <p:nvSpPr>
          <p:cNvPr id="60" name="Oval 59"/>
          <p:cNvSpPr/>
          <p:nvPr/>
        </p:nvSpPr>
        <p:spPr>
          <a:xfrm>
            <a:off x="12015216" y="5193792"/>
            <a:ext cx="82296" cy="82296"/>
          </a:xfrm>
          <a:prstGeom prst="ellipse">
            <a:avLst/>
          </a:prstGeom>
          <a:solidFill>
            <a:srgbClr val="56B7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12188952" y="5084064"/>
            <a:ext cx="2057400" cy="603504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220" b="0">
                <a:solidFill>
                  <a:srgbClr val="33304D"/>
                </a:solidFill>
                <a:latin typeface="Aptos"/>
              </a:defRPr>
            </a:pPr>
            <a:r>
              <a:t>Apoyos Personales en el Empleo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292608" y="6080760"/>
            <a:ext cx="14118336" cy="1536192"/>
          </a:xfrm>
          <a:prstGeom prst="roundRect">
            <a:avLst/>
          </a:prstGeom>
          <a:solidFill>
            <a:srgbClr val="F3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566928" y="6291072"/>
            <a:ext cx="1874519" cy="96012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l">
              <a:spcAft>
                <a:spcPts val="200"/>
              </a:spcAft>
              <a:defRPr sz="1400" b="1">
                <a:solidFill>
                  <a:srgbClr val="45405B"/>
                </a:solidFill>
                <a:latin typeface="Aptos"/>
              </a:defRPr>
            </a:pPr>
            <a:r>
              <a:t>COMISIONES Y</a:t>
            </a:r>
          </a:p>
          <a:p>
            <a:pPr algn="l">
              <a:spcAft>
                <a:spcPts val="200"/>
              </a:spcAft>
              <a:defRPr sz="1400" b="1">
                <a:solidFill>
                  <a:srgbClr val="45405B"/>
                </a:solidFill>
                <a:latin typeface="Aptos"/>
              </a:defRPr>
            </a:pPr>
            <a:r>
              <a:t>ÓRGANOS DE</a:t>
            </a:r>
          </a:p>
          <a:p>
            <a:pPr algn="l">
              <a:spcAft>
                <a:spcPts val="200"/>
              </a:spcAft>
              <a:defRPr sz="1400" b="1">
                <a:solidFill>
                  <a:srgbClr val="45405B"/>
                </a:solidFill>
                <a:latin typeface="Aptos"/>
              </a:defRPr>
            </a:pPr>
            <a:r>
              <a:t>PARTICIPACIÓN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2542032" y="6263640"/>
            <a:ext cx="0" cy="1124712"/>
          </a:xfrm>
          <a:prstGeom prst="line">
            <a:avLst/>
          </a:prstGeom>
          <a:ln w="17780">
            <a:solidFill>
              <a:srgbClr val="C5C1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2697480" y="6345936"/>
            <a:ext cx="132588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2743200" y="6592824"/>
            <a:ext cx="1234439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Comisión de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Igualdad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105656" y="6345936"/>
            <a:ext cx="114300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151376" y="6592824"/>
            <a:ext cx="1051560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Comité de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Ética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330952" y="6345936"/>
            <a:ext cx="1307592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5376672" y="6592824"/>
            <a:ext cx="1216151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Comisión de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Familias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720840" y="6345936"/>
            <a:ext cx="1572768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6766559" y="6592824"/>
            <a:ext cx="1481328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Comité de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Seguridad y Salud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8375904" y="6345936"/>
            <a:ext cx="1078992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8421624" y="6592824"/>
            <a:ext cx="987551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Equipo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Motor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9537192" y="6345936"/>
            <a:ext cx="141732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9582912" y="6592824"/>
            <a:ext cx="1325880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Comisión de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Accesibilidad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1036808" y="6345936"/>
            <a:ext cx="123444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11082528" y="6592824"/>
            <a:ext cx="1143000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Comisión de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Empleo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12353544" y="6345936"/>
            <a:ext cx="1865376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12399264" y="6592824"/>
            <a:ext cx="1773936" cy="548640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Comisión de Calidad</a:t>
            </a:r>
          </a:p>
          <a:p>
            <a:pPr algn="ctr">
              <a:spcAft>
                <a:spcPts val="200"/>
              </a:spcAft>
              <a:defRPr sz="1120" b="0">
                <a:solidFill>
                  <a:srgbClr val="45405B"/>
                </a:solidFill>
                <a:latin typeface="Aptos"/>
              </a:defRPr>
            </a:pPr>
            <a:r>
              <a:t>y Transformación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1539728" y="7808975"/>
            <a:ext cx="2743200" cy="219456"/>
          </a:xfrm>
          <a:prstGeom prst="rect">
            <a:avLst/>
          </a:prstGeom>
          <a:noFill/>
        </p:spPr>
        <p:txBody>
          <a:bodyPr wrap="square" lIns="27432" tIns="9144" rIns="27432" bIns="0">
            <a:spAutoFit/>
          </a:bodyPr>
          <a:lstStyle/>
          <a:p>
            <a:pPr algn="r">
              <a:spcAft>
                <a:spcPts val="200"/>
              </a:spcAft>
              <a:defRPr sz="1000" b="0">
                <a:solidFill>
                  <a:srgbClr val="696477"/>
                </a:solidFill>
                <a:latin typeface="Aptos"/>
              </a:defRPr>
            </a:pPr>
            <a:r>
              <a:t>Actualización: enero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Personalizado</PresentationFormat>
  <Paragraphs>47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Ainhoa Villar</dc:creator>
  <cp:keywords/>
  <dc:description>generated using python-pptx</dc:description>
  <cp:lastModifiedBy>Ainhoa Villar</cp:lastModifiedBy>
  <cp:revision>2</cp:revision>
  <dcterms:created xsi:type="dcterms:W3CDTF">2013-01-27T09:14:16Z</dcterms:created>
  <dcterms:modified xsi:type="dcterms:W3CDTF">2026-10-14T15:47:37Z</dcterms:modified>
  <cp:category/>
</cp:coreProperties>
</file>